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811"/>
  </p:normalViewPr>
  <p:slideViewPr>
    <p:cSldViewPr snapToGrid="0" snapToObjects="1">
      <p:cViewPr varScale="1">
        <p:scale>
          <a:sx n="94" d="100"/>
          <a:sy n="94" d="100"/>
        </p:scale>
        <p:origin x="-112" y="-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BC54223-6D71-D349-949A-073848825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C3B8A0B-6F51-094C-872F-CDC30265C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1BDBEDF-025D-CB4F-92FD-24AFFE60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1AA63A8-91D3-664D-B5B0-90B86E49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D1A5656-138D-204A-853E-780368C6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92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AC75888-4870-424A-8283-8F8E88E7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D3106770-7A39-304A-B18A-FB51645CB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89967D8-CEDE-1C4F-9C47-0147E964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3931F0E-912F-FE42-AF80-6AFF65C2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E97943DE-91F4-B94C-AAB2-FB812D7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77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BE25BE9B-A157-4745-9DEE-38752D5BF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61712DD1-A742-3841-8AD9-0224C723A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5E290DD-9D14-A141-B792-0A84DAD7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A6DCF7A-7666-AA43-BDBA-DB452AD7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10F309C-5033-F840-A7C0-79344CC3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48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D69E230-1984-FE42-8E2E-EDA575FD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F340F56-3287-4D4D-B629-2E9B63BE1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75D4475-7E7F-DD44-A977-6F6B4710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6DEC601-6885-C249-A5D9-BD2C453C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C8F6CF9-7FA2-3A4D-8EE0-AFDC0F61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9AF43C9-0B7B-1540-ACFC-D776B10C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C585169-63A9-2B46-885E-52DD935B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23B91281-C997-0946-A7ED-F52E729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1325E42-98BF-944A-8CD0-A6B910AD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49F5497-4781-2B4A-9E5B-C87E1182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11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C98DEA-7B96-8641-8D33-29AF7C0E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B72D54F-7C5F-874D-9125-1EF3665C9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F3F423B6-B193-3E42-89D4-76FAA22FA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31B6D95-1501-5F49-8343-95E2C607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7A350450-65DA-DE44-A163-41F85DF2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86C43A9-516C-7740-9BC7-5CB28D4E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57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07EB0C-8848-0549-903B-E6ACD8FC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9E81BF3-B4BA-B045-B76F-71CE2FDD8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E01FD077-FBBB-D44B-95C6-71160EB90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5B943326-ADC6-1040-8E81-8AA453FC3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BDE33539-785A-4449-ACCD-1F32D9B92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C63B6C35-F4C1-994A-9465-FF2320FA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1CB5874A-0A8D-CB47-83D2-1FBE0E45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D491A5C9-435D-1340-97CD-F8AFABB6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77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B2C87E-B68A-FE4E-8FFF-C443AD52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E4929A49-C02F-2145-9DFA-DDDF83AB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092CC751-FE54-7745-8BED-777EFD8D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B4D15AB-3C60-3643-AACB-097C8A98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10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28A0154-4A56-344E-B09C-B2D8A53E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E55BB928-4E42-1441-B98C-864C8872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5A550F9-96EA-FF4E-973E-0A2B0EBA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71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EF71A6-9D31-F04E-B332-72A909E8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3976DC7-42D2-3E4A-943B-5561A50C0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C6B110A2-306C-624F-84D5-3B3A1C36C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3AAA4DF-5AC5-B740-A71C-4ECF8D18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25F0906A-1F02-584E-9A80-700C878D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79289E8-0555-AA46-9472-453D897F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94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D3902A0-5169-E94B-AE81-49817FF0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58B18AC1-FA35-A74B-92FA-FA617B92C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47FB5E2-F315-2945-A46B-5472B3B7A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2DA58F5-4ABE-7B4F-89DB-7F63B877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B992331-0AF6-554B-AE47-CBAA2904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71A763EA-79EC-CB4F-9C6C-DA6102D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209F1C51-0BD4-A04C-B085-A96681C1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D786587-5BAE-A746-92EE-EAB233469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B2CAE08-9661-8A45-9F01-2D4EDE592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B2696-D314-E04A-A1DB-6FCB8C433137}" type="datetimeFigureOut">
              <a:rPr lang="de-DE" smtClean="0"/>
              <a:t>05.03.20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0E31B0C1-BF2B-6248-99A4-65CD7202C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F8C1AF0-25E7-C14F-8825-F1CC0AFA1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36A3A-86E8-A244-94E6-F7BAF1D106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20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prezi.com/p/2puq67eeoy9f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ild, Gebäude, draußen, Straße enthält.&#10;&#10;Automatisch generierte Beschreibung">
            <a:extLst>
              <a:ext uri="{FF2B5EF4-FFF2-40B4-BE49-F238E27FC236}">
                <a16:creationId xmlns:a16="http://schemas.microsoft.com/office/drawing/2014/main" xmlns="" id="{C5A97D76-CBC7-014E-8B33-0DBF04CA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5"/>
            <a:ext cx="12192000" cy="44334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BACF1CD0-9C11-1243-8739-27061E310D43}"/>
              </a:ext>
            </a:extLst>
          </p:cNvPr>
          <p:cNvSpPr txBox="1"/>
          <p:nvPr/>
        </p:nvSpPr>
        <p:spPr>
          <a:xfrm>
            <a:off x="5054943" y="5535826"/>
            <a:ext cx="208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3"/>
              </a:rPr>
              <a:t>MEBIS CITY</a:t>
            </a:r>
            <a:endParaRPr lang="de-DE" dirty="0"/>
          </a:p>
          <a:p>
            <a:pPr algn="ctr"/>
            <a:r>
              <a:rPr lang="de-DE" sz="1000" dirty="0"/>
              <a:t>https://</a:t>
            </a:r>
            <a:r>
              <a:rPr lang="de-DE" sz="1000" dirty="0" err="1"/>
              <a:t>prezi.com</a:t>
            </a:r>
            <a:r>
              <a:rPr lang="de-DE" sz="1000" dirty="0"/>
              <a:t>/p/2puq67eeoy9f/</a:t>
            </a:r>
          </a:p>
        </p:txBody>
      </p:sp>
    </p:spTree>
    <p:extLst>
      <p:ext uri="{BB962C8B-B14F-4D97-AF65-F5344CB8AC3E}">
        <p14:creationId xmlns:p14="http://schemas.microsoft.com/office/powerpoint/2010/main" val="85351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xmlns="" id="{4D3361FD-AE69-3F4B-AF3B-E4A6FCA4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Wand, Schreibtisch, Computer enthält.&#10;&#10;Automatisch generierte Beschreibung">
            <a:extLst>
              <a:ext uri="{FF2B5EF4-FFF2-40B4-BE49-F238E27FC236}">
                <a16:creationId xmlns:a16="http://schemas.microsoft.com/office/drawing/2014/main" xmlns="" id="{33E7D9C0-F4AD-F344-93DE-9B736AA7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1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639C203A-EAEE-8441-B7FE-B8AF3DBF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 enthält.&#10;&#10;Automatisch generierte Beschreibung">
            <a:extLst>
              <a:ext uri="{FF2B5EF4-FFF2-40B4-BE49-F238E27FC236}">
                <a16:creationId xmlns:a16="http://schemas.microsoft.com/office/drawing/2014/main" xmlns="" id="{4D3361FD-AE69-3F4B-AF3B-E4A6FCA4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Screenshot, Bildschirm, drinnen enthält.&#10;&#10;Automatisch generierte Beschreibung">
            <a:extLst>
              <a:ext uri="{FF2B5EF4-FFF2-40B4-BE49-F238E27FC236}">
                <a16:creationId xmlns:a16="http://schemas.microsoft.com/office/drawing/2014/main" xmlns="" id="{DEACBE54-5C87-AB49-A511-34D0F20F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4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Macintosh PowerPoint</Application>
  <PresentationFormat>Benutzerdefiniert</PresentationFormat>
  <Paragraphs>2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gerbl</dc:creator>
  <cp:lastModifiedBy>Georg Zollner</cp:lastModifiedBy>
  <cp:revision>12</cp:revision>
  <dcterms:created xsi:type="dcterms:W3CDTF">2019-12-05T08:55:19Z</dcterms:created>
  <dcterms:modified xsi:type="dcterms:W3CDTF">2020-03-05T13:58:36Z</dcterms:modified>
</cp:coreProperties>
</file>